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518" r:id="rId2"/>
  </p:sldIdLst>
  <p:sldSz cx="21599525" cy="21599525"/>
  <p:notesSz cx="6858000" cy="9144000"/>
  <p:defaultTextStyle>
    <a:defPPr>
      <a:defRPr lang="de-DE"/>
    </a:defPPr>
    <a:lvl1pPr marL="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1pPr>
    <a:lvl2pPr marL="103674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2pPr>
    <a:lvl3pPr marL="2073493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3pPr>
    <a:lvl4pPr marL="311024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4pPr>
    <a:lvl5pPr marL="414698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5pPr>
    <a:lvl6pPr marL="518373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6pPr>
    <a:lvl7pPr marL="622048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7pPr>
    <a:lvl8pPr marL="725722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8pPr>
    <a:lvl9pPr marL="829397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0" clrIdx="0">
    <p:extLst>
      <p:ext uri="{19B8F6BF-5375-455C-9EA6-DF929625EA0E}">
        <p15:presenceInfo xmlns:p15="http://schemas.microsoft.com/office/powerpoint/2012/main" userId="Simon" providerId="None"/>
      </p:ext>
    </p:extLst>
  </p:cmAuthor>
  <p:cmAuthor id="2" name="Hwirim Shim" initials="HS" lastIdx="1" clrIdx="1">
    <p:extLst>
      <p:ext uri="{19B8F6BF-5375-455C-9EA6-DF929625EA0E}">
        <p15:presenceInfo xmlns:p15="http://schemas.microsoft.com/office/powerpoint/2012/main" userId="Hwirim Shim" providerId="None"/>
      </p:ext>
    </p:extLst>
  </p:cmAuthor>
  <p:cmAuthor id="3" name="Mohammad" initials="M" lastIdx="4" clrIdx="2">
    <p:extLst>
      <p:ext uri="{19B8F6BF-5375-455C-9EA6-DF929625EA0E}">
        <p15:presenceInfo xmlns:p15="http://schemas.microsoft.com/office/powerpoint/2012/main" userId="Mohammad" providerId="None"/>
      </p:ext>
    </p:extLst>
  </p:cmAuthor>
  <p:cmAuthor id="4" name="Behnoosh" initials="BB" lastIdx="2" clrIdx="3">
    <p:extLst>
      <p:ext uri="{19B8F6BF-5375-455C-9EA6-DF929625EA0E}">
        <p15:presenceInfo xmlns:p15="http://schemas.microsoft.com/office/powerpoint/2012/main" userId="Behnoo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4A3D"/>
    <a:srgbClr val="555555"/>
    <a:srgbClr val="36454F"/>
    <a:srgbClr val="FFFFFF"/>
    <a:srgbClr val="D3D3D3"/>
    <a:srgbClr val="A9A9A9"/>
    <a:srgbClr val="C0C0C0"/>
    <a:srgbClr val="606C7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6023" autoAdjust="0"/>
  </p:normalViewPr>
  <p:slideViewPr>
    <p:cSldViewPr snapToGrid="0">
      <p:cViewPr varScale="1">
        <p:scale>
          <a:sx n="20" d="100"/>
          <a:sy n="20" d="100"/>
        </p:scale>
        <p:origin x="27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FDCAB-8AFE-4BA8-9AE5-705BAF57C71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8C066-CFEC-417B-B7C4-0AAD81F93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6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83D56-B6E6-4AFB-20F3-3FABA4965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6A2A5B-7064-734F-9C0F-461418E46A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63CD09-E68C-77E2-AF53-8D3FFDCCC3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B20054-9948-4016-D9FA-D82171776C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509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3534924"/>
            <a:ext cx="18359596" cy="7519835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1344752"/>
            <a:ext cx="16199644" cy="52148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79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78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149975"/>
            <a:ext cx="4657398" cy="1830459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149975"/>
            <a:ext cx="13702199" cy="1830459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455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851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5384888"/>
            <a:ext cx="18629590" cy="89848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4454688"/>
            <a:ext cx="18629590" cy="4724895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348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149979"/>
            <a:ext cx="18629590" cy="417491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5294885"/>
            <a:ext cx="9137610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7889827"/>
            <a:ext cx="9137610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5294885"/>
            <a:ext cx="9182611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7889827"/>
            <a:ext cx="9182611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58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8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10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3109937"/>
            <a:ext cx="10934760" cy="15349662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03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3109937"/>
            <a:ext cx="10934760" cy="15349662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47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149979"/>
            <a:ext cx="18629590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5749874"/>
            <a:ext cx="18629590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3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7E7EE-CDCE-D061-4722-FEC13AB27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4">
            <a:extLst>
              <a:ext uri="{FF2B5EF4-FFF2-40B4-BE49-F238E27FC236}">
                <a16:creationId xmlns:a16="http://schemas.microsoft.com/office/drawing/2014/main" id="{D4DB42D1-D268-B658-5771-402F9A4C5133}"/>
              </a:ext>
            </a:extLst>
          </p:cNvPr>
          <p:cNvSpPr/>
          <p:nvPr/>
        </p:nvSpPr>
        <p:spPr>
          <a:xfrm>
            <a:off x="628176" y="612640"/>
            <a:ext cx="938077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S2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430503-E4BA-244F-6457-D5C62244FD9D}"/>
              </a:ext>
            </a:extLst>
          </p:cNvPr>
          <p:cNvSpPr/>
          <p:nvPr/>
        </p:nvSpPr>
        <p:spPr>
          <a:xfrm>
            <a:off x="18825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88FBC4-DE73-CB3B-8E26-3024F94CC98F}"/>
              </a:ext>
            </a:extLst>
          </p:cNvPr>
          <p:cNvSpPr/>
          <p:nvPr/>
        </p:nvSpPr>
        <p:spPr>
          <a:xfrm>
            <a:off x="870360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61B8006-204E-5B09-57E7-9F8C9E46DF98}"/>
              </a:ext>
            </a:extLst>
          </p:cNvPr>
          <p:cNvCxnSpPr>
            <a:cxnSpLocks/>
          </p:cNvCxnSpPr>
          <p:nvPr/>
        </p:nvCxnSpPr>
        <p:spPr>
          <a:xfrm>
            <a:off x="3743568" y="14348539"/>
            <a:ext cx="7498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47B7DD-D526-A3A4-1891-33C6C10EC3EF}"/>
              </a:ext>
            </a:extLst>
          </p:cNvPr>
          <p:cNvGrpSpPr/>
          <p:nvPr/>
        </p:nvGrpSpPr>
        <p:grpSpPr>
          <a:xfrm>
            <a:off x="1097214" y="3160663"/>
            <a:ext cx="17541848" cy="8202829"/>
            <a:chOff x="1097214" y="3160663"/>
            <a:chExt cx="17541848" cy="8202829"/>
          </a:xfrm>
        </p:grpSpPr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647ECCCA-A8D7-3EB1-1EE1-CDA7D01F285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097214" y="3160663"/>
            <a:ext cx="10252711" cy="82021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3" imgW="9144000" imgH="7314891" progId="Origin95.Graph">
                    <p:embed/>
                  </p:oleObj>
                </mc:Choice>
                <mc:Fallback>
                  <p:oleObj name="Graph" r:id="rId3" imgW="9144000" imgH="7314891" progId="Origin95.Graph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647ECCCA-A8D7-3EB1-1EE1-CDA7D01F285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97214" y="3160663"/>
                          <a:ext cx="10252711" cy="82021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505C19C-64F3-6B27-5D9A-A7660EA0FA0D}"/>
                </a:ext>
              </a:extLst>
            </p:cNvPr>
            <p:cNvSpPr/>
            <p:nvPr/>
          </p:nvSpPr>
          <p:spPr>
            <a:xfrm>
              <a:off x="3743568" y="3429000"/>
              <a:ext cx="1428507" cy="6806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A121E51-6E4D-B4BF-C8A3-5DBE6C89CA80}"/>
                </a:ext>
              </a:extLst>
            </p:cNvPr>
            <p:cNvSpPr/>
            <p:nvPr/>
          </p:nvSpPr>
          <p:spPr>
            <a:xfrm>
              <a:off x="1988809" y="3343275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pic>
          <p:nvPicPr>
            <p:cNvPr id="13" name="Picture 12" descr="A close-up of a microscope&#10;&#10;AI-generated content may be incorrect.">
              <a:extLst>
                <a:ext uri="{FF2B5EF4-FFF2-40B4-BE49-F238E27FC236}">
                  <a16:creationId xmlns:a16="http://schemas.microsoft.com/office/drawing/2014/main" id="{F77B4155-965A-669A-802B-22FE39CD1B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67204" y="3160663"/>
              <a:ext cx="7471858" cy="8202829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CF3FB6A-C019-3139-5349-9DD51560AD60}"/>
                </a:ext>
              </a:extLst>
            </p:cNvPr>
            <p:cNvSpPr/>
            <p:nvPr/>
          </p:nvSpPr>
          <p:spPr>
            <a:xfrm>
              <a:off x="11195779" y="3195997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dirty="0">
                  <a:solidFill>
                    <a:schemeClr val="bg1"/>
                  </a:solidFill>
                </a:rPr>
                <a:t>B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6BC9F26-DED4-23A8-B8F0-A0EED2825467}"/>
              </a:ext>
            </a:extLst>
          </p:cNvPr>
          <p:cNvSpPr txBox="1"/>
          <p:nvPr/>
        </p:nvSpPr>
        <p:spPr>
          <a:xfrm>
            <a:off x="2960463" y="8426944"/>
            <a:ext cx="723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/>
              <a:t>(</a:t>
            </a:r>
            <a:r>
              <a:rPr lang="de-DE" sz="2000" b="1" dirty="0"/>
              <a:t>200</a:t>
            </a:r>
            <a:r>
              <a:rPr lang="de-DE" sz="1800" b="1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42D0DB-70AF-F74B-88D6-8711ACC367DF}"/>
              </a:ext>
            </a:extLst>
          </p:cNvPr>
          <p:cNvSpPr txBox="1"/>
          <p:nvPr/>
        </p:nvSpPr>
        <p:spPr>
          <a:xfrm>
            <a:off x="2960463" y="5891167"/>
            <a:ext cx="858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FF0000"/>
                </a:solidFill>
              </a:rPr>
              <a:t>(200)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84AB9D-A778-26DD-63FE-BF7C411FECBF}"/>
              </a:ext>
            </a:extLst>
          </p:cNvPr>
          <p:cNvSpPr txBox="1"/>
          <p:nvPr/>
        </p:nvSpPr>
        <p:spPr>
          <a:xfrm>
            <a:off x="4604247" y="5341861"/>
            <a:ext cx="825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FF0000"/>
                </a:solidFill>
              </a:rPr>
              <a:t>(311)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4E0983-A2A2-9647-7ED6-E1DDEAF65282}"/>
              </a:ext>
            </a:extLst>
          </p:cNvPr>
          <p:cNvSpPr txBox="1"/>
          <p:nvPr/>
        </p:nvSpPr>
        <p:spPr>
          <a:xfrm>
            <a:off x="4476750" y="6774138"/>
            <a:ext cx="723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/>
              <a:t>(</a:t>
            </a:r>
            <a:r>
              <a:rPr lang="de-DE" sz="2000" b="1" dirty="0"/>
              <a:t>311</a:t>
            </a:r>
            <a:r>
              <a:rPr lang="de-DE" sz="1800" b="1" dirty="0"/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B0EE05-0AF2-8DC3-A4B0-668BE384F91C}"/>
              </a:ext>
            </a:extLst>
          </p:cNvPr>
          <p:cNvSpPr txBox="1"/>
          <p:nvPr/>
        </p:nvSpPr>
        <p:spPr>
          <a:xfrm>
            <a:off x="4118472" y="5715054"/>
            <a:ext cx="825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FF0000"/>
                </a:solidFill>
              </a:rPr>
              <a:t>(020)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30F4B4-DB8F-F21D-97E4-02253433C7AE}"/>
              </a:ext>
            </a:extLst>
          </p:cNvPr>
          <p:cNvSpPr txBox="1"/>
          <p:nvPr/>
        </p:nvSpPr>
        <p:spPr>
          <a:xfrm>
            <a:off x="4013696" y="7447469"/>
            <a:ext cx="825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(020)</a:t>
            </a:r>
          </a:p>
        </p:txBody>
      </p:sp>
    </p:spTree>
    <p:extLst>
      <p:ext uri="{BB962C8B-B14F-4D97-AF65-F5344CB8AC3E}">
        <p14:creationId xmlns:p14="http://schemas.microsoft.com/office/powerpoint/2010/main" val="804957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</Words>
  <Application>Microsoft Office PowerPoint</Application>
  <PresentationFormat>Custom</PresentationFormat>
  <Paragraphs>10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Graph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Shim, Hwirim</dc:creator>
  <cp:lastModifiedBy>Burger, Peter</cp:lastModifiedBy>
  <cp:revision>2392</cp:revision>
  <dcterms:created xsi:type="dcterms:W3CDTF">2015-11-24T11:42:21Z</dcterms:created>
  <dcterms:modified xsi:type="dcterms:W3CDTF">2026-04-20T15:13:49Z</dcterms:modified>
</cp:coreProperties>
</file>